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C95E9F-C764-E6D4-95AE-C663DC54BED1}"/>
              </a:ext>
            </a:extLst>
          </p:cNvPr>
          <p:cNvGrpSpPr/>
          <p:nvPr/>
        </p:nvGrpSpPr>
        <p:grpSpPr>
          <a:xfrm>
            <a:off x="803519" y="5140175"/>
            <a:ext cx="1363570" cy="1756872"/>
            <a:chOff x="6123276" y="3496379"/>
            <a:chExt cx="1591543" cy="205060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5499697-5195-C1DB-5E49-EE42F5BDC1D0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EB83AE1-5CDC-9D25-1219-5CB5257FB32A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84270B1-A0E3-F262-7C3C-02796254AEEF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27BBF72-95C9-2E81-9507-A039058F78FD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C85B0A1-E6D1-3394-0C54-306B60E8F950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D2C1130-4227-89C8-2C78-00B7AD494071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718ABD-40AF-9175-C0F3-02A5715423E5}"/>
              </a:ext>
            </a:extLst>
          </p:cNvPr>
          <p:cNvGrpSpPr/>
          <p:nvPr/>
        </p:nvGrpSpPr>
        <p:grpSpPr>
          <a:xfrm rot="10800000">
            <a:off x="4769491" y="3003090"/>
            <a:ext cx="1363570" cy="1756872"/>
            <a:chOff x="6123276" y="3496379"/>
            <a:chExt cx="1591543" cy="2050602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A6073BC-FEB3-5286-0CCB-123B215F73CC}"/>
                </a:ext>
              </a:extLst>
            </p:cNvPr>
            <p:cNvSpPr/>
            <p:nvPr/>
          </p:nvSpPr>
          <p:spPr>
            <a:xfrm>
              <a:off x="6123276" y="4348163"/>
              <a:ext cx="1591543" cy="1198818"/>
            </a:xfrm>
            <a:custGeom>
              <a:avLst/>
              <a:gdLst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642505 w 1592107"/>
                <a:gd name="csY10" fmla="*/ 326612 h 1198818"/>
                <a:gd name="csX11" fmla="*/ 0 w 1592107"/>
                <a:gd name="csY11" fmla="*/ 326612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642505 w 1592107"/>
                <a:gd name="csY9" fmla="*/ 327601 h 1198818"/>
                <a:gd name="csX10" fmla="*/ 0 w 1592107"/>
                <a:gd name="csY10" fmla="*/ 326612 h 1198818"/>
                <a:gd name="csX11" fmla="*/ 222864 w 1592107"/>
                <a:gd name="csY11" fmla="*/ 0 h 1198818"/>
                <a:gd name="csX0" fmla="*/ 222864 w 1592107"/>
                <a:gd name="csY0" fmla="*/ 0 h 1198818"/>
                <a:gd name="csX1" fmla="*/ 1369243 w 1592107"/>
                <a:gd name="csY1" fmla="*/ 0 h 1198818"/>
                <a:gd name="csX2" fmla="*/ 1592107 w 1592107"/>
                <a:gd name="csY2" fmla="*/ 326612 h 1198818"/>
                <a:gd name="csX3" fmla="*/ 949601 w 1592107"/>
                <a:gd name="csY3" fmla="*/ 326612 h 1198818"/>
                <a:gd name="csX4" fmla="*/ 949601 w 1592107"/>
                <a:gd name="csY4" fmla="*/ 327601 h 1198818"/>
                <a:gd name="csX5" fmla="*/ 1591542 w 1592107"/>
                <a:gd name="csY5" fmla="*/ 327601 h 1198818"/>
                <a:gd name="csX6" fmla="*/ 1591542 w 1592107"/>
                <a:gd name="csY6" fmla="*/ 1198818 h 1198818"/>
                <a:gd name="csX7" fmla="*/ 564 w 1592107"/>
                <a:gd name="csY7" fmla="*/ 1198818 h 1198818"/>
                <a:gd name="csX8" fmla="*/ 564 w 1592107"/>
                <a:gd name="csY8" fmla="*/ 327601 h 1198818"/>
                <a:gd name="csX9" fmla="*/ 0 w 1592107"/>
                <a:gd name="csY9" fmla="*/ 326612 h 1198818"/>
                <a:gd name="csX10" fmla="*/ 222864 w 1592107"/>
                <a:gd name="csY10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949037 w 1591543"/>
                <a:gd name="csY4" fmla="*/ 327601 h 1198818"/>
                <a:gd name="csX5" fmla="*/ 1590978 w 1591543"/>
                <a:gd name="csY5" fmla="*/ 327601 h 1198818"/>
                <a:gd name="csX6" fmla="*/ 1590978 w 1591543"/>
                <a:gd name="csY6" fmla="*/ 1198818 h 1198818"/>
                <a:gd name="csX7" fmla="*/ 0 w 1591543"/>
                <a:gd name="csY7" fmla="*/ 1198818 h 1198818"/>
                <a:gd name="csX8" fmla="*/ 0 w 1591543"/>
                <a:gd name="csY8" fmla="*/ 327601 h 1198818"/>
                <a:gd name="csX9" fmla="*/ 222300 w 1591543"/>
                <a:gd name="csY9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949037 w 1591543"/>
                <a:gd name="csY3" fmla="*/ 326612 h 1198818"/>
                <a:gd name="csX4" fmla="*/ 1590978 w 1591543"/>
                <a:gd name="csY4" fmla="*/ 327601 h 1198818"/>
                <a:gd name="csX5" fmla="*/ 1590978 w 1591543"/>
                <a:gd name="csY5" fmla="*/ 1198818 h 1198818"/>
                <a:gd name="csX6" fmla="*/ 0 w 1591543"/>
                <a:gd name="csY6" fmla="*/ 1198818 h 1198818"/>
                <a:gd name="csX7" fmla="*/ 0 w 1591543"/>
                <a:gd name="csY7" fmla="*/ 327601 h 1198818"/>
                <a:gd name="csX8" fmla="*/ 222300 w 1591543"/>
                <a:gd name="csY8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327601 h 1198818"/>
                <a:gd name="csX4" fmla="*/ 1590978 w 1591543"/>
                <a:gd name="csY4" fmla="*/ 1198818 h 1198818"/>
                <a:gd name="csX5" fmla="*/ 0 w 1591543"/>
                <a:gd name="csY5" fmla="*/ 1198818 h 1198818"/>
                <a:gd name="csX6" fmla="*/ 0 w 1591543"/>
                <a:gd name="csY6" fmla="*/ 327601 h 1198818"/>
                <a:gd name="csX7" fmla="*/ 222300 w 1591543"/>
                <a:gd name="csY7" fmla="*/ 0 h 1198818"/>
                <a:gd name="csX0" fmla="*/ 222300 w 1591543"/>
                <a:gd name="csY0" fmla="*/ 0 h 1198818"/>
                <a:gd name="csX1" fmla="*/ 1368679 w 1591543"/>
                <a:gd name="csY1" fmla="*/ 0 h 1198818"/>
                <a:gd name="csX2" fmla="*/ 1591543 w 1591543"/>
                <a:gd name="csY2" fmla="*/ 326612 h 1198818"/>
                <a:gd name="csX3" fmla="*/ 1590978 w 1591543"/>
                <a:gd name="csY3" fmla="*/ 1198818 h 1198818"/>
                <a:gd name="csX4" fmla="*/ 0 w 1591543"/>
                <a:gd name="csY4" fmla="*/ 1198818 h 1198818"/>
                <a:gd name="csX5" fmla="*/ 0 w 1591543"/>
                <a:gd name="csY5" fmla="*/ 327601 h 1198818"/>
                <a:gd name="csX6" fmla="*/ 222300 w 1591543"/>
                <a:gd name="csY6" fmla="*/ 0 h 11988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591543" h="1198818">
                  <a:moveTo>
                    <a:pt x="222300" y="0"/>
                  </a:moveTo>
                  <a:lnTo>
                    <a:pt x="1368679" y="0"/>
                  </a:lnTo>
                  <a:lnTo>
                    <a:pt x="1591543" y="326612"/>
                  </a:lnTo>
                  <a:cubicBezTo>
                    <a:pt x="1591355" y="617347"/>
                    <a:pt x="1591166" y="908083"/>
                    <a:pt x="1590978" y="1198818"/>
                  </a:cubicBezTo>
                  <a:lnTo>
                    <a:pt x="0" y="1198818"/>
                  </a:lnTo>
                  <a:lnTo>
                    <a:pt x="0" y="327601"/>
                  </a:lnTo>
                  <a:lnTo>
                    <a:pt x="22230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8BC431A-5B32-3B6D-7BB0-98DD3643CDEE}"/>
                </a:ext>
              </a:extLst>
            </p:cNvPr>
            <p:cNvSpPr/>
            <p:nvPr/>
          </p:nvSpPr>
          <p:spPr>
            <a:xfrm>
              <a:off x="6515322" y="4839417"/>
              <a:ext cx="807450" cy="569922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C8F0CF-3B4D-F8FF-2FC3-94B0E034CBD1}"/>
                </a:ext>
              </a:extLst>
            </p:cNvPr>
            <p:cNvSpPr/>
            <p:nvPr/>
          </p:nvSpPr>
          <p:spPr>
            <a:xfrm>
              <a:off x="6260532" y="4451318"/>
              <a:ext cx="1317355" cy="22479"/>
            </a:xfrm>
            <a:custGeom>
              <a:avLst/>
              <a:gdLst>
                <a:gd name="csX0" fmla="*/ 15253 w 1317355"/>
                <a:gd name="csY0" fmla="*/ 0 h 22479"/>
                <a:gd name="csX1" fmla="*/ 1302016 w 1317355"/>
                <a:gd name="csY1" fmla="*/ 0 h 22479"/>
                <a:gd name="csX2" fmla="*/ 1317355 w 1317355"/>
                <a:gd name="csY2" fmla="*/ 22479 h 22479"/>
                <a:gd name="csX3" fmla="*/ 0 w 1317355"/>
                <a:gd name="csY3" fmla="*/ 22479 h 2247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1317355" h="22479">
                  <a:moveTo>
                    <a:pt x="15253" y="0"/>
                  </a:moveTo>
                  <a:lnTo>
                    <a:pt x="1302016" y="0"/>
                  </a:lnTo>
                  <a:lnTo>
                    <a:pt x="1317355" y="22479"/>
                  </a:lnTo>
                  <a:lnTo>
                    <a:pt x="0" y="224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8E39CC4-9A01-829E-2AB6-F39E26A8006B}"/>
                </a:ext>
              </a:extLst>
            </p:cNvPr>
            <p:cNvGrpSpPr/>
            <p:nvPr/>
          </p:nvGrpSpPr>
          <p:grpSpPr>
            <a:xfrm rot="10800000">
              <a:off x="6373897" y="3496379"/>
              <a:ext cx="1057873" cy="1142787"/>
              <a:chOff x="-3036803" y="3696404"/>
              <a:chExt cx="1057873" cy="1142787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880BD74-9B60-4245-5845-106C5098F462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5665F7F-B8E7-D5DA-BE3E-775F9FE1B0A7}"/>
                  </a:ext>
                </a:extLst>
              </p:cNvPr>
              <p:cNvSpPr/>
              <p:nvPr/>
            </p:nvSpPr>
            <p:spPr>
              <a:xfrm rot="5400000">
                <a:off x="-3079260" y="3738861"/>
                <a:ext cx="1142787" cy="1057873"/>
              </a:xfrm>
              <a:custGeom>
                <a:avLst/>
                <a:gdLst>
                  <a:gd name="csX0" fmla="*/ 0 w 1142787"/>
                  <a:gd name="csY0" fmla="*/ 523036 h 1057873"/>
                  <a:gd name="csX1" fmla="*/ 111125 w 1142787"/>
                  <a:gd name="csY1" fmla="*/ 411911 h 1057873"/>
                  <a:gd name="csX2" fmla="*/ 759804 w 1142787"/>
                  <a:gd name="csY2" fmla="*/ 411911 h 1057873"/>
                  <a:gd name="csX3" fmla="*/ 537594 w 1142787"/>
                  <a:gd name="csY3" fmla="*/ 189701 h 1057873"/>
                  <a:gd name="csX4" fmla="*/ 537594 w 1142787"/>
                  <a:gd name="csY4" fmla="*/ 32547 h 1057873"/>
                  <a:gd name="csX5" fmla="*/ 694749 w 1142787"/>
                  <a:gd name="csY5" fmla="*/ 32547 h 1057873"/>
                  <a:gd name="csX6" fmla="*/ 1110239 w 1142787"/>
                  <a:gd name="csY6" fmla="*/ 448038 h 1057873"/>
                  <a:gd name="csX7" fmla="*/ 1142787 w 1142787"/>
                  <a:gd name="csY7" fmla="*/ 526615 h 1057873"/>
                  <a:gd name="csX8" fmla="*/ 1142335 w 1142787"/>
                  <a:gd name="csY8" fmla="*/ 528939 h 1057873"/>
                  <a:gd name="csX9" fmla="*/ 1142786 w 1142787"/>
                  <a:gd name="csY9" fmla="*/ 531258 h 1057873"/>
                  <a:gd name="csX10" fmla="*/ 1110238 w 1142787"/>
                  <a:gd name="csY10" fmla="*/ 609836 h 1057873"/>
                  <a:gd name="csX11" fmla="*/ 694748 w 1142787"/>
                  <a:gd name="csY11" fmla="*/ 1025326 h 1057873"/>
                  <a:gd name="csX12" fmla="*/ 537593 w 1142787"/>
                  <a:gd name="csY12" fmla="*/ 1025326 h 1057873"/>
                  <a:gd name="csX13" fmla="*/ 537593 w 1142787"/>
                  <a:gd name="csY13" fmla="*/ 868172 h 1057873"/>
                  <a:gd name="csX14" fmla="*/ 771604 w 1142787"/>
                  <a:gd name="csY14" fmla="*/ 634161 h 1057873"/>
                  <a:gd name="csX15" fmla="*/ 111125 w 1142787"/>
                  <a:gd name="csY15" fmla="*/ 634161 h 1057873"/>
                  <a:gd name="csX16" fmla="*/ 0 w 1142787"/>
                  <a:gd name="csY16" fmla="*/ 523036 h 10578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142787" h="1057873">
                    <a:moveTo>
                      <a:pt x="0" y="523036"/>
                    </a:moveTo>
                    <a:cubicBezTo>
                      <a:pt x="0" y="461663"/>
                      <a:pt x="49752" y="411911"/>
                      <a:pt x="111125" y="411911"/>
                    </a:cubicBezTo>
                    <a:lnTo>
                      <a:pt x="759804" y="411911"/>
                    </a:lnTo>
                    <a:lnTo>
                      <a:pt x="537594" y="189701"/>
                    </a:lnTo>
                    <a:cubicBezTo>
                      <a:pt x="494197" y="146304"/>
                      <a:pt x="494197" y="75944"/>
                      <a:pt x="537594" y="32547"/>
                    </a:cubicBezTo>
                    <a:cubicBezTo>
                      <a:pt x="580992" y="-10850"/>
                      <a:pt x="651352" y="-10850"/>
                      <a:pt x="694749" y="32547"/>
                    </a:cubicBezTo>
                    <a:lnTo>
                      <a:pt x="1110239" y="448038"/>
                    </a:lnTo>
                    <a:cubicBezTo>
                      <a:pt x="1131938" y="469736"/>
                      <a:pt x="1142787" y="498175"/>
                      <a:pt x="1142787" y="526615"/>
                    </a:cubicBezTo>
                    <a:lnTo>
                      <a:pt x="1142335" y="528939"/>
                    </a:lnTo>
                    <a:lnTo>
                      <a:pt x="1142786" y="531258"/>
                    </a:lnTo>
                    <a:cubicBezTo>
                      <a:pt x="1142786" y="559698"/>
                      <a:pt x="1131937" y="588137"/>
                      <a:pt x="1110238" y="609836"/>
                    </a:cubicBezTo>
                    <a:lnTo>
                      <a:pt x="694748" y="1025326"/>
                    </a:lnTo>
                    <a:cubicBezTo>
                      <a:pt x="651351" y="1068723"/>
                      <a:pt x="580991" y="1068723"/>
                      <a:pt x="537593" y="1025326"/>
                    </a:cubicBezTo>
                    <a:cubicBezTo>
                      <a:pt x="494196" y="981929"/>
                      <a:pt x="494196" y="911569"/>
                      <a:pt x="537593" y="868172"/>
                    </a:cubicBezTo>
                    <a:lnTo>
                      <a:pt x="771604" y="634161"/>
                    </a:lnTo>
                    <a:lnTo>
                      <a:pt x="111125" y="634161"/>
                    </a:lnTo>
                    <a:cubicBezTo>
                      <a:pt x="49752" y="634161"/>
                      <a:pt x="0" y="584409"/>
                      <a:pt x="0" y="52303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050075" y="3929446"/>
              <a:ext cx="27578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Delivered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050054" y="3929446"/>
              <a:ext cx="27578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Delivered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std0185_納品済</dc:title>
  <dc:subject>std0185_納品済</dc:subject>
  <dc:creator>でじけろお</dc:creator>
  <cp:revision>1</cp:revision>
  <dcterms:created xsi:type="dcterms:W3CDTF">2018-05-20T00:31:01Z</dcterms:created>
  <dcterms:modified xsi:type="dcterms:W3CDTF">2026-01-30T05:53:13Z</dcterms:modified>
  <cp:version>1</cp:version>
</cp:coreProperties>
</file>